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70" r:id="rId3"/>
    <p:sldId id="271" r:id="rId4"/>
    <p:sldId id="267" r:id="rId5"/>
    <p:sldId id="268" r:id="rId6"/>
    <p:sldId id="260" r:id="rId7"/>
    <p:sldId id="256" r:id="rId8"/>
    <p:sldId id="274" r:id="rId9"/>
    <p:sldId id="257" r:id="rId10"/>
    <p:sldId id="276" r:id="rId11"/>
    <p:sldId id="277" r:id="rId12"/>
    <p:sldId id="264" r:id="rId13"/>
    <p:sldId id="265" r:id="rId14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8" autoAdjust="0"/>
    <p:restoredTop sz="94660"/>
  </p:normalViewPr>
  <p:slideViewPr>
    <p:cSldViewPr>
      <p:cViewPr varScale="1">
        <p:scale>
          <a:sx n="38" d="100"/>
          <a:sy n="38" d="100"/>
        </p:scale>
        <p:origin x="-121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108520" y="548680"/>
            <a:ext cx="9361040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   Имя прилагательное</a:t>
            </a:r>
            <a:endParaRPr lang="ru-RU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3676650" cy="381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650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697760"/>
            <a:ext cx="9289032" cy="2160240"/>
          </a:xfrm>
        </p:spPr>
        <p:txBody>
          <a:bodyPr>
            <a:normAutofit/>
          </a:bodyPr>
          <a:lstStyle/>
          <a:p>
            <a:pPr algn="l"/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Малиново-розовый 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ковер                </a:t>
            </a: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ярко-голубое небо</a:t>
            </a:r>
            <a:endParaRPr lang="ru-RU" sz="2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2600" dirty="0" smtClean="0">
                <a:solidFill>
                  <a:srgbClr val="FF0000"/>
                </a:solidFill>
              </a:rPr>
              <a:t>разноголосые </a:t>
            </a:r>
            <a:r>
              <a:rPr lang="ru-RU" sz="2600" dirty="0">
                <a:solidFill>
                  <a:srgbClr val="FF0000"/>
                </a:solidFill>
              </a:rPr>
              <a:t>песни </a:t>
            </a:r>
            <a:r>
              <a:rPr lang="ru-RU" sz="2600" dirty="0" smtClean="0">
                <a:solidFill>
                  <a:srgbClr val="FF0000"/>
                </a:solidFill>
              </a:rPr>
              <a:t>птиц </a:t>
            </a: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</a:t>
            </a:r>
            <a:r>
              <a:rPr lang="ru-RU" sz="2600" dirty="0" smtClean="0">
                <a:solidFill>
                  <a:srgbClr val="FF0000"/>
                </a:solidFill>
              </a:rPr>
              <a:t>тихоходные облака</a:t>
            </a:r>
            <a:endParaRPr lang="ru-RU" sz="2600" dirty="0">
              <a:solidFill>
                <a:srgbClr val="FF0000"/>
              </a:solidFill>
            </a:endParaRPr>
          </a:p>
          <a:p>
            <a:pPr algn="l"/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Знойно-жаркий день                       светло-зеленый луг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188641"/>
            <a:ext cx="9505056" cy="1008112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В. М. Сидоров «Цветет </a:t>
            </a:r>
            <a:r>
              <a:rPr lang="ru-RU" sz="4400" b="1" dirty="0" err="1">
                <a:solidFill>
                  <a:schemeClr val="accent6">
                    <a:lumMod val="50000"/>
                  </a:schemeClr>
                </a:solidFill>
              </a:rPr>
              <a:t>иван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 – чай»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Рисунок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071546"/>
            <a:ext cx="7072330" cy="352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5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0"/>
            <a:ext cx="6400800" cy="6525344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dirty="0" smtClean="0"/>
              <a:t>                      </a:t>
            </a:r>
          </a:p>
          <a:p>
            <a:pPr marL="45720" indent="0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Тестовая работа</a:t>
            </a:r>
          </a:p>
          <a:p>
            <a:pPr marL="45720" indent="0">
              <a:buNone/>
            </a:pPr>
            <a:r>
              <a:rPr lang="ru-RU" b="1" dirty="0"/>
              <a:t>1.Дефис не пишется в слове: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          А</a:t>
            </a:r>
            <a:r>
              <a:rPr lang="ru-RU" dirty="0"/>
              <a:t>) </a:t>
            </a:r>
            <a:r>
              <a:rPr lang="ru-RU" dirty="0" smtClean="0"/>
              <a:t>бело (</a:t>
            </a:r>
            <a:r>
              <a:rPr lang="ru-RU" dirty="0" err="1"/>
              <a:t>лицый</a:t>
            </a:r>
            <a:r>
              <a:rPr lang="ru-RU" dirty="0"/>
              <a:t>)</a:t>
            </a:r>
          </a:p>
          <a:p>
            <a:pPr marL="45720" indent="0">
              <a:buNone/>
            </a:pPr>
            <a:r>
              <a:rPr lang="ru-RU" dirty="0" smtClean="0"/>
              <a:t>          Б</a:t>
            </a:r>
            <a:r>
              <a:rPr lang="ru-RU" dirty="0"/>
              <a:t>) северо (восточный)</a:t>
            </a:r>
          </a:p>
          <a:p>
            <a:pPr marL="45720" indent="0">
              <a:buNone/>
            </a:pPr>
            <a:r>
              <a:rPr lang="ru-RU" dirty="0" smtClean="0"/>
              <a:t>          В</a:t>
            </a:r>
            <a:r>
              <a:rPr lang="ru-RU" dirty="0"/>
              <a:t>) русско (английский)</a:t>
            </a:r>
          </a:p>
          <a:p>
            <a:pPr marL="45720" indent="0">
              <a:buNone/>
            </a:pPr>
            <a:r>
              <a:rPr lang="ru-RU" dirty="0"/>
              <a:t> </a:t>
            </a:r>
          </a:p>
          <a:p>
            <a:pPr marL="45720" indent="0">
              <a:buNone/>
            </a:pPr>
            <a:r>
              <a:rPr lang="ru-RU" b="1" dirty="0"/>
              <a:t>2.Слово пишется через дефис: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          А</a:t>
            </a:r>
            <a:r>
              <a:rPr lang="ru-RU" dirty="0"/>
              <a:t>) бледно (розовый)</a:t>
            </a:r>
          </a:p>
          <a:p>
            <a:pPr marL="45720" indent="0">
              <a:buNone/>
            </a:pPr>
            <a:r>
              <a:rPr lang="ru-RU" dirty="0" smtClean="0"/>
              <a:t>          Б</a:t>
            </a:r>
            <a:r>
              <a:rPr lang="ru-RU" dirty="0"/>
              <a:t>) </a:t>
            </a:r>
            <a:r>
              <a:rPr lang="ru-RU" dirty="0" err="1"/>
              <a:t>голубо</a:t>
            </a:r>
            <a:r>
              <a:rPr lang="ru-RU" dirty="0"/>
              <a:t> (</a:t>
            </a:r>
            <a:r>
              <a:rPr lang="ru-RU" dirty="0" err="1"/>
              <a:t>глазый</a:t>
            </a:r>
            <a:r>
              <a:rPr lang="ru-RU" dirty="0"/>
              <a:t>)</a:t>
            </a:r>
          </a:p>
          <a:p>
            <a:pPr marL="45720" indent="0">
              <a:buNone/>
            </a:pPr>
            <a:r>
              <a:rPr lang="ru-RU" dirty="0" smtClean="0"/>
              <a:t>          В</a:t>
            </a:r>
            <a:r>
              <a:rPr lang="ru-RU" dirty="0"/>
              <a:t>) низко (рослый)</a:t>
            </a:r>
          </a:p>
          <a:p>
            <a:pPr marL="45720" indent="0">
              <a:buNone/>
            </a:pPr>
            <a:r>
              <a:rPr lang="ru-RU" dirty="0"/>
              <a:t> </a:t>
            </a:r>
          </a:p>
          <a:p>
            <a:pPr marL="45720" indent="0">
              <a:buNone/>
            </a:pPr>
            <a:r>
              <a:rPr lang="ru-RU" b="1" dirty="0"/>
              <a:t>3.В каком ряду все слова пишутся слитно: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          А</a:t>
            </a:r>
            <a:r>
              <a:rPr lang="ru-RU" dirty="0"/>
              <a:t>) темно (красный), ярко (синий)</a:t>
            </a:r>
          </a:p>
          <a:p>
            <a:pPr marL="45720" indent="0">
              <a:buNone/>
            </a:pPr>
            <a:r>
              <a:rPr lang="ru-RU" dirty="0" smtClean="0"/>
              <a:t>          Б</a:t>
            </a:r>
            <a:r>
              <a:rPr lang="ru-RU" dirty="0"/>
              <a:t>) </a:t>
            </a:r>
            <a:r>
              <a:rPr lang="ru-RU" dirty="0" err="1"/>
              <a:t>вагоно</a:t>
            </a:r>
            <a:r>
              <a:rPr lang="ru-RU" dirty="0"/>
              <a:t> (ремонтный), дальне (восточный)</a:t>
            </a:r>
          </a:p>
          <a:p>
            <a:pPr marL="45720" indent="0">
              <a:buNone/>
            </a:pPr>
            <a:r>
              <a:rPr lang="ru-RU" dirty="0" smtClean="0"/>
              <a:t>          В</a:t>
            </a:r>
            <a:r>
              <a:rPr lang="ru-RU" dirty="0"/>
              <a:t>) кисло (сладкий), северо (восточный)</a:t>
            </a:r>
          </a:p>
          <a:p>
            <a:pPr marL="45720" indent="0">
              <a:buNone/>
            </a:pPr>
            <a:r>
              <a:rPr lang="ru-RU" dirty="0"/>
              <a:t> </a:t>
            </a:r>
          </a:p>
          <a:p>
            <a:pPr marL="45720" indent="0">
              <a:buNone/>
            </a:pPr>
            <a:r>
              <a:rPr lang="ru-RU" b="1" dirty="0"/>
              <a:t>4.В каком ряду все слова пишутся через дефис?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         А</a:t>
            </a:r>
            <a:r>
              <a:rPr lang="ru-RU" dirty="0"/>
              <a:t>) русско (английский), черно (</a:t>
            </a:r>
            <a:r>
              <a:rPr lang="ru-RU" dirty="0" err="1"/>
              <a:t>морский</a:t>
            </a:r>
            <a:r>
              <a:rPr lang="ru-RU" dirty="0"/>
              <a:t>)</a:t>
            </a:r>
          </a:p>
          <a:p>
            <a:pPr marL="45720" indent="0">
              <a:buNone/>
            </a:pPr>
            <a:r>
              <a:rPr lang="ru-RU" dirty="0" smtClean="0"/>
              <a:t>         Б</a:t>
            </a:r>
            <a:r>
              <a:rPr lang="ru-RU" dirty="0"/>
              <a:t>) черно (</a:t>
            </a:r>
            <a:r>
              <a:rPr lang="ru-RU" dirty="0" err="1"/>
              <a:t>бородый</a:t>
            </a:r>
            <a:r>
              <a:rPr lang="ru-RU" dirty="0"/>
              <a:t>), длинно (</a:t>
            </a:r>
            <a:r>
              <a:rPr lang="ru-RU" dirty="0" err="1"/>
              <a:t>ногий</a:t>
            </a:r>
            <a:r>
              <a:rPr lang="ru-RU" dirty="0"/>
              <a:t>)</a:t>
            </a:r>
          </a:p>
          <a:p>
            <a:pPr marL="45720" indent="0">
              <a:buNone/>
            </a:pPr>
            <a:r>
              <a:rPr lang="ru-RU" dirty="0" smtClean="0"/>
              <a:t>         В</a:t>
            </a:r>
            <a:r>
              <a:rPr lang="ru-RU" dirty="0"/>
              <a:t>) ярко (голубой), юго (восточный)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38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5656" y="1844824"/>
            <a:ext cx="6768752" cy="4464496"/>
          </a:xfrm>
        </p:spPr>
        <p:txBody>
          <a:bodyPr/>
          <a:lstStyle/>
          <a:p>
            <a:r>
              <a:rPr lang="ru-RU" dirty="0" smtClean="0"/>
              <a:t>1.</a:t>
            </a:r>
            <a:r>
              <a:rPr lang="en-US" dirty="0" smtClean="0"/>
              <a:t> - </a:t>
            </a:r>
            <a:r>
              <a:rPr lang="ru-RU" dirty="0"/>
              <a:t>А</a:t>
            </a:r>
            <a:endParaRPr lang="en-US" dirty="0" smtClean="0"/>
          </a:p>
          <a:p>
            <a:r>
              <a:rPr lang="ru-RU" dirty="0" smtClean="0"/>
              <a:t>2.</a:t>
            </a:r>
            <a:r>
              <a:rPr lang="en-US" dirty="0" smtClean="0"/>
              <a:t>  - </a:t>
            </a:r>
            <a:r>
              <a:rPr lang="ru-RU" dirty="0" smtClean="0"/>
              <a:t>А</a:t>
            </a:r>
            <a:endParaRPr lang="en-US" dirty="0" smtClean="0"/>
          </a:p>
          <a:p>
            <a:r>
              <a:rPr lang="ru-RU" dirty="0" smtClean="0"/>
              <a:t>3.</a:t>
            </a:r>
            <a:r>
              <a:rPr lang="en-US" dirty="0" smtClean="0"/>
              <a:t> – </a:t>
            </a:r>
            <a:r>
              <a:rPr lang="ru-RU" dirty="0" smtClean="0"/>
              <a:t>Б</a:t>
            </a:r>
            <a:endParaRPr lang="en-US" dirty="0" smtClean="0"/>
          </a:p>
          <a:p>
            <a:r>
              <a:rPr lang="ru-RU" dirty="0" smtClean="0"/>
              <a:t>4.</a:t>
            </a:r>
            <a:r>
              <a:rPr lang="en-US" dirty="0" smtClean="0"/>
              <a:t> – </a:t>
            </a:r>
            <a:r>
              <a:rPr lang="ru-RU" dirty="0" smtClean="0"/>
              <a:t>В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dirty="0" smtClean="0"/>
              <a:t>«5» -4 правильных ответа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dirty="0" smtClean="0"/>
              <a:t>«4» -3 </a:t>
            </a:r>
            <a:r>
              <a:rPr lang="ru-RU" dirty="0">
                <a:solidFill>
                  <a:srgbClr val="212745"/>
                </a:solidFill>
              </a:rPr>
              <a:t>правильных ответа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dirty="0" smtClean="0"/>
              <a:t>«3» -3 </a:t>
            </a:r>
            <a:r>
              <a:rPr lang="ru-RU" dirty="0" smtClean="0">
                <a:solidFill>
                  <a:srgbClr val="212745"/>
                </a:solidFill>
              </a:rPr>
              <a:t>правильных </a:t>
            </a:r>
            <a:r>
              <a:rPr lang="ru-RU" dirty="0">
                <a:solidFill>
                  <a:srgbClr val="212745"/>
                </a:solidFill>
              </a:rPr>
              <a:t>ответа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7175351" cy="1793167"/>
          </a:xfrm>
        </p:spPr>
        <p:txBody>
          <a:bodyPr/>
          <a:lstStyle/>
          <a:p>
            <a:r>
              <a:rPr lang="ru-RU" sz="6000" dirty="0">
                <a:solidFill>
                  <a:schemeClr val="bg2">
                    <a:lumMod val="50000"/>
                  </a:schemeClr>
                </a:solidFill>
              </a:rPr>
              <a:t>Проверь себя!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25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260649"/>
            <a:ext cx="7642851" cy="1296144"/>
          </a:xfrm>
        </p:spPr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9" y="2348880"/>
            <a:ext cx="8820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На </a:t>
            </a:r>
            <a:r>
              <a:rPr lang="ru-RU" sz="2400" dirty="0">
                <a:latin typeface="Times New Roman"/>
                <a:ea typeface="Times New Roman"/>
              </a:rPr>
              <a:t>выбор</a:t>
            </a:r>
          </a:p>
          <a:p>
            <a:pPr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</a:rPr>
              <a:t>1</a:t>
            </a:r>
            <a:r>
              <a:rPr lang="ru-RU" sz="2400" b="1" dirty="0" smtClean="0">
                <a:latin typeface="Times New Roman"/>
                <a:ea typeface="Times New Roman"/>
              </a:rPr>
              <a:t>.Творческая </a:t>
            </a:r>
            <a:r>
              <a:rPr lang="ru-RU" sz="2400" b="1" dirty="0">
                <a:latin typeface="Times New Roman"/>
                <a:ea typeface="Times New Roman"/>
              </a:rPr>
              <a:t>работа: </a:t>
            </a:r>
            <a:r>
              <a:rPr lang="ru-RU" sz="2400" b="1" dirty="0" smtClean="0">
                <a:latin typeface="Times New Roman"/>
                <a:ea typeface="Times New Roman"/>
              </a:rPr>
              <a:t>составить текст или отдельные предложения на тему «Наша школа» , используя сложные прилагательные                                                               </a:t>
            </a:r>
            <a:r>
              <a:rPr lang="ru-RU" sz="2400" b="1" dirty="0">
                <a:latin typeface="Times New Roman"/>
                <a:ea typeface="Times New Roman"/>
              </a:rPr>
              <a:t>3.  </a:t>
            </a:r>
            <a:endParaRPr lang="ru-RU" sz="2400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Times New Roman"/>
              </a:rPr>
              <a:t>2.Выписать </a:t>
            </a:r>
            <a:r>
              <a:rPr lang="ru-RU" sz="2400" b="1" dirty="0">
                <a:latin typeface="Times New Roman"/>
                <a:ea typeface="Times New Roman"/>
              </a:rPr>
              <a:t>из </a:t>
            </a:r>
            <a:r>
              <a:rPr lang="ru-RU" sz="2400" b="1" dirty="0" smtClean="0">
                <a:latin typeface="Times New Roman"/>
                <a:ea typeface="Times New Roman"/>
              </a:rPr>
              <a:t>художественных произведений 10 </a:t>
            </a:r>
            <a:r>
              <a:rPr lang="ru-RU" sz="2400" b="1" dirty="0">
                <a:latin typeface="Times New Roman"/>
                <a:ea typeface="Times New Roman"/>
              </a:rPr>
              <a:t>сложных имен прилагательных</a:t>
            </a:r>
            <a:r>
              <a:rPr lang="ru-RU" sz="2400" b="1" dirty="0" smtClean="0"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2400" b="1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623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83568" y="332656"/>
            <a:ext cx="8064896" cy="5976664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36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Прочитайте 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Times New Roman"/>
              </a:rPr>
              <a:t>текст.</a:t>
            </a:r>
          </a:p>
          <a:p>
            <a:pPr>
              <a:spcAft>
                <a:spcPts val="0"/>
              </a:spcAft>
            </a:pPr>
            <a:endParaRPr lang="ru-RU" sz="3600" b="1" i="1" u="sng" dirty="0" smtClean="0">
              <a:solidFill>
                <a:schemeClr val="bg2">
                  <a:lumMod val="10000"/>
                </a:schemeClr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i="1" u="sng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Юго </a:t>
            </a:r>
            <a:r>
              <a:rPr lang="ru-RU" sz="3600" b="1" i="1" u="sng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- западный</a:t>
            </a:r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 ветер гнал </a:t>
            </a:r>
            <a:r>
              <a:rPr lang="ru-RU" sz="3600" b="1" i="1" u="sng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сине - зеленые</a:t>
            </a:r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 волны </a:t>
            </a:r>
            <a:r>
              <a:rPr lang="ru-RU" sz="3600" b="1" i="1" u="sng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горько – соленого</a:t>
            </a:r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 моря. На борту </a:t>
            </a:r>
            <a:r>
              <a:rPr lang="ru-RU" sz="3600" b="1" i="1" u="sng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рыболовецкого</a:t>
            </a:r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  судна стоял высокий </a:t>
            </a:r>
            <a:r>
              <a:rPr lang="ru-RU" sz="3600" b="1" i="1" u="sng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седобородый</a:t>
            </a:r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 человек </a:t>
            </a:r>
            <a:r>
              <a:rPr lang="ru-RU" sz="3600" b="1" i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и </a:t>
            </a:r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смотрел вдаль. На горизонте маячил </a:t>
            </a:r>
            <a:r>
              <a:rPr lang="ru-RU" sz="3600" b="1" i="1" u="sng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трехмачтовый</a:t>
            </a:r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 бриг. Над ним висели </a:t>
            </a:r>
            <a:r>
              <a:rPr lang="ru-RU" sz="3600" b="1" i="1" u="sng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бело – розовые</a:t>
            </a:r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</a:rPr>
              <a:t> облака. </a:t>
            </a:r>
            <a:endParaRPr lang="ru-RU" sz="3600" b="1" i="1" dirty="0">
              <a:solidFill>
                <a:schemeClr val="bg2">
                  <a:lumMod val="1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320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731520"/>
            <a:ext cx="9036496" cy="3474720"/>
          </a:xfrm>
        </p:spPr>
        <p:txBody>
          <a:bodyPr>
            <a:normAutofit fontScale="92500" lnSpcReduction="2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65760" lvl="1" indent="0" algn="ctr">
              <a:buNone/>
            </a:pPr>
            <a:r>
              <a:rPr lang="ru-RU" sz="44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Дефисное и слитное                  </a:t>
            </a:r>
          </a:p>
          <a:p>
            <a:pPr marL="365760" lvl="1" indent="0" algn="ctr">
              <a:buNone/>
            </a:pPr>
            <a:endParaRPr lang="ru-RU" sz="4400" b="1" i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marL="365760" lvl="1" indent="0" algn="ctr">
              <a:buNone/>
            </a:pPr>
            <a:r>
              <a:rPr lang="ru-RU" sz="44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написание сложных </a:t>
            </a:r>
          </a:p>
          <a:p>
            <a:pPr lvl="1" algn="ctr"/>
            <a:endParaRPr lang="ru-RU" sz="44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marL="365760" lvl="1" indent="0" algn="ctr">
              <a:buNone/>
            </a:pPr>
            <a:r>
              <a:rPr lang="ru-RU" sz="44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прилагательных</a:t>
            </a:r>
            <a:endParaRPr lang="ru-RU" sz="44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949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0039" y="188640"/>
            <a:ext cx="280831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Слитно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188640"/>
            <a:ext cx="345638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Через дефис</a:t>
            </a:r>
            <a:endParaRPr lang="ru-RU" sz="2800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2051720" y="1484784"/>
            <a:ext cx="216024" cy="14401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91580" y="2636912"/>
            <a:ext cx="273630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Словосочетание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2696417"/>
            <a:ext cx="288032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Равноправные прилагательные(союз И)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292080" y="4437112"/>
            <a:ext cx="288032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Сложные существительные,  которые пишутся через дефис.</a:t>
            </a:r>
            <a:endParaRPr lang="ru-RU" dirty="0"/>
          </a:p>
        </p:txBody>
      </p:sp>
      <p:sp>
        <p:nvSpPr>
          <p:cNvPr id="15" name="Стрелка вверх 14"/>
          <p:cNvSpPr/>
          <p:nvPr/>
        </p:nvSpPr>
        <p:spPr>
          <a:xfrm>
            <a:off x="6624228" y="1462409"/>
            <a:ext cx="252028" cy="12340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778351" y="5013176"/>
            <a:ext cx="1081681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Цвет</a:t>
            </a:r>
            <a:endParaRPr lang="ru-RU" dirty="0"/>
          </a:p>
        </p:txBody>
      </p:sp>
      <p:sp>
        <p:nvSpPr>
          <p:cNvPr id="29" name="Стрелка вверх 28"/>
          <p:cNvSpPr/>
          <p:nvPr/>
        </p:nvSpPr>
        <p:spPr>
          <a:xfrm>
            <a:off x="4644008" y="1484784"/>
            <a:ext cx="216024" cy="35283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>
            <a:off x="4989784" y="1484784"/>
            <a:ext cx="216024" cy="3672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989784" y="5013176"/>
            <a:ext cx="30229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6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9000999" cy="4448785"/>
          </a:xfrm>
        </p:spPr>
        <p:txBody>
          <a:bodyPr/>
          <a:lstStyle/>
          <a:p>
            <a:pPr marL="182880" indent="0">
              <a:buNone/>
            </a:pPr>
            <a:r>
              <a:rPr lang="ru-RU" sz="3200" dirty="0" smtClean="0"/>
              <a:t>                «Третье </a:t>
            </a:r>
            <a:r>
              <a:rPr lang="ru-RU" sz="3200" dirty="0"/>
              <a:t>лишнее».</a:t>
            </a:r>
            <a:br>
              <a:rPr lang="ru-RU" sz="3200" dirty="0"/>
            </a:br>
            <a:r>
              <a:rPr lang="ru-RU" sz="3200" dirty="0" smtClean="0"/>
              <a:t>1. (Немецко</a:t>
            </a:r>
            <a:r>
              <a:rPr lang="ru-RU" sz="3200" dirty="0"/>
              <a:t>) французский , (садово) огородный, (железно) дорожный.</a:t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2. (Кисло</a:t>
            </a:r>
            <a:r>
              <a:rPr lang="ru-RU" sz="3200" dirty="0"/>
              <a:t>) молочный,  (сельско) хозяйственный, (ярко) желтый.</a:t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3. (</a:t>
            </a:r>
            <a:r>
              <a:rPr lang="ru-RU" sz="3200" dirty="0" err="1" smtClean="0"/>
              <a:t>Северо</a:t>
            </a:r>
            <a:r>
              <a:rPr lang="ru-RU" sz="3200" dirty="0"/>
              <a:t>) восточный, (литературно) музыкальный, (</a:t>
            </a:r>
            <a:r>
              <a:rPr lang="ru-RU" sz="3200" dirty="0" err="1"/>
              <a:t>судо</a:t>
            </a:r>
            <a:r>
              <a:rPr lang="ru-RU" sz="3200" dirty="0"/>
              <a:t>) </a:t>
            </a:r>
            <a:r>
              <a:rPr lang="ru-RU" sz="3200" dirty="0" smtClean="0"/>
              <a:t>строительный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5793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8" y="0"/>
            <a:ext cx="86455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09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841776"/>
            <a:ext cx="9793088" cy="201622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sz="51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ярко_зеленые</a:t>
            </a:r>
            <a:r>
              <a:rPr lang="ru-RU" sz="5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листочки              </a:t>
            </a:r>
            <a:r>
              <a:rPr lang="ru-RU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51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низко_рослые</a:t>
            </a:r>
            <a:r>
              <a:rPr lang="ru-RU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кустарники</a:t>
            </a:r>
            <a:endParaRPr lang="ru-RU" sz="5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51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долго_жданная</a:t>
            </a:r>
            <a:r>
              <a:rPr lang="ru-RU" sz="5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прохлада             </a:t>
            </a:r>
            <a:r>
              <a:rPr lang="ru-RU" sz="51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юго_восточный</a:t>
            </a:r>
            <a:r>
              <a:rPr lang="ru-RU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ветер</a:t>
            </a:r>
            <a:endParaRPr lang="ru-RU" sz="5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51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бело_ствольные</a:t>
            </a:r>
            <a:r>
              <a:rPr lang="ru-RU" sz="5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березки             </a:t>
            </a:r>
            <a:r>
              <a:rPr lang="ru-RU" sz="51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остро_листная</a:t>
            </a:r>
            <a:r>
              <a:rPr lang="ru-RU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трава     </a:t>
            </a:r>
            <a:endParaRPr lang="ru-RU" sz="5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       </a:t>
            </a:r>
          </a:p>
          <a:p>
            <a:pPr algn="l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     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0"/>
            <a:ext cx="9793088" cy="792087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И. И. Левитан «Березовая роща»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857232"/>
            <a:ext cx="6715140" cy="358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841776"/>
            <a:ext cx="9793088" cy="201622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sz="5100" dirty="0" smtClean="0">
                <a:solidFill>
                  <a:srgbClr val="FF0000"/>
                </a:solidFill>
              </a:rPr>
              <a:t>Ярко-зеленые </a:t>
            </a:r>
            <a:r>
              <a:rPr lang="ru-RU" sz="5100" dirty="0">
                <a:solidFill>
                  <a:srgbClr val="FF0000"/>
                </a:solidFill>
              </a:rPr>
              <a:t>листочки </a:t>
            </a:r>
            <a:r>
              <a:rPr lang="ru-RU" sz="5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</a:t>
            </a:r>
            <a:r>
              <a:rPr lang="ru-RU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низкорослые кустарники</a:t>
            </a:r>
            <a:endParaRPr lang="ru-RU" sz="5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долгожданная прохлада              </a:t>
            </a:r>
            <a:r>
              <a:rPr lang="ru-RU" sz="5100" dirty="0" smtClean="0">
                <a:solidFill>
                  <a:srgbClr val="FF0000"/>
                </a:solidFill>
              </a:rPr>
              <a:t>юго-восточный ветер</a:t>
            </a:r>
            <a:endParaRPr lang="ru-RU" sz="5100" dirty="0">
              <a:solidFill>
                <a:srgbClr val="FF0000"/>
              </a:solidFill>
            </a:endParaRPr>
          </a:p>
          <a:p>
            <a:pPr algn="l"/>
            <a:r>
              <a:rPr lang="ru-RU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белоствольные березки               остролистная трава     </a:t>
            </a:r>
            <a:endParaRPr lang="ru-RU" sz="5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       </a:t>
            </a:r>
          </a:p>
          <a:p>
            <a:pPr algn="l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     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24544" y="0"/>
            <a:ext cx="9793088" cy="792087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И. И. Левитан «Березовая роща»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857232"/>
            <a:ext cx="6715140" cy="358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54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697760"/>
            <a:ext cx="9468544" cy="2160240"/>
          </a:xfrm>
        </p:spPr>
        <p:txBody>
          <a:bodyPr>
            <a:normAutofit/>
          </a:bodyPr>
          <a:lstStyle/>
          <a:p>
            <a:pPr algn="l"/>
            <a:r>
              <a:rPr lang="ru-RU" sz="2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малиново_розовый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ковер                  </a:t>
            </a:r>
            <a:r>
              <a:rPr lang="ru-RU" sz="2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ярко_голубое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небо</a:t>
            </a:r>
            <a:endParaRPr lang="ru-RU" sz="2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2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разно_голосые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песни </a:t>
            </a: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птиц                </a:t>
            </a:r>
            <a:r>
              <a:rPr lang="ru-RU" sz="2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тихо_ходные</a:t>
            </a: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облака</a:t>
            </a:r>
            <a:endParaRPr lang="ru-RU" sz="2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ru-RU" sz="2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знойно_жаркий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день                         </a:t>
            </a:r>
            <a:r>
              <a:rPr lang="ru-RU" sz="2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светло_зеленый</a:t>
            </a:r>
            <a:r>
              <a:rPr lang="ru-RU" sz="2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луг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188641"/>
            <a:ext cx="9505056" cy="1008112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В. М. Сидоров «Цветет </a:t>
            </a:r>
            <a:r>
              <a:rPr lang="ru-RU" sz="4400" b="1" dirty="0" err="1">
                <a:solidFill>
                  <a:schemeClr val="accent6">
                    <a:lumMod val="50000"/>
                  </a:schemeClr>
                </a:solidFill>
              </a:rPr>
              <a:t>иван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 – чай»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Рисунок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071546"/>
            <a:ext cx="7072330" cy="352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80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305</TotalTime>
  <Words>271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   Имя прилагательное</vt:lpstr>
      <vt:lpstr>Презентация PowerPoint</vt:lpstr>
      <vt:lpstr>Презентация PowerPoint</vt:lpstr>
      <vt:lpstr>Презентация PowerPoint</vt:lpstr>
      <vt:lpstr>                «Третье лишнее». 1. (Немецко) французский , (садово) огородный, (железно) дорожный.  2. (Кисло) молочный,  (сельско) хозяйственный, (ярко) желтый.  3. (Северо) восточный, (литературно) музыкальный, (судо) строительный</vt:lpstr>
      <vt:lpstr>Презентация PowerPoint</vt:lpstr>
      <vt:lpstr>И. И. Левитан «Березовая роща» </vt:lpstr>
      <vt:lpstr>И. И. Левитан «Березовая роща» </vt:lpstr>
      <vt:lpstr>В. М. Сидоров «Цветет иван – чай» </vt:lpstr>
      <vt:lpstr>В. М. Сидоров «Цветет иван – чай» </vt:lpstr>
      <vt:lpstr>Презентация PowerPoint</vt:lpstr>
      <vt:lpstr>Проверь себя! </vt:lpstr>
      <vt:lpstr>Домашнее 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И. И. Левитан «Березовая роща» </dc:title>
  <dc:creator>Домашний</dc:creator>
  <cp:lastModifiedBy>Пользователь Windows</cp:lastModifiedBy>
  <cp:revision>30</cp:revision>
  <cp:lastPrinted>2019-02-21T18:19:41Z</cp:lastPrinted>
  <dcterms:created xsi:type="dcterms:W3CDTF">2013-10-23T11:27:52Z</dcterms:created>
  <dcterms:modified xsi:type="dcterms:W3CDTF">2019-02-21T18:26:32Z</dcterms:modified>
</cp:coreProperties>
</file>